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맑은 고딕" panose="020B0503020000020004" pitchFamily="50" charset="-127"/>
      <p:regular r:id="rId5"/>
      <p:bold r:id="rId6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DB18DC-5A34-430A-B8E8-987F892A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26C82-5339-4B83-883E-502780D02411}" type="datetimeFigureOut">
              <a:rPr lang="ko-KR" altLang="en-US"/>
              <a:pPr>
                <a:defRPr/>
              </a:pPr>
              <a:t>2021-11-15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229B-A080-4682-82FD-4D6D5202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F84317-0472-4837-BE51-FE2BC5B6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D9EE-B686-440A-803D-6980448E11A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56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84BFD7-E696-4CEF-8E57-0408883C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103EF-35CD-4317-827B-994EEE18F6B8}" type="datetimeFigureOut">
              <a:rPr lang="ko-KR" altLang="en-US"/>
              <a:pPr>
                <a:defRPr/>
              </a:pPr>
              <a:t>2021-11-15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8B4A7B-07AE-49CF-AC7D-DD20AA90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E1418E-A254-467B-9DEC-46073E0D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E113E-3056-4B27-99D1-30BF58C422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42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998C88-F02F-4A03-86C8-F1F32B1B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A5F74-34AA-4A7C-B19B-229E86EF749E}" type="datetimeFigureOut">
              <a:rPr lang="ko-KR" altLang="en-US"/>
              <a:pPr>
                <a:defRPr/>
              </a:pPr>
              <a:t>2021-11-15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62E73B-9736-4E86-8636-12C6FD37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286D2FE-B3DC-4017-A42A-9D06594B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D3BC-973B-44C3-A8A1-7B634680FD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90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0A3A98-01ED-4E7A-98EA-5CE40E98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B77B-D398-4A0E-AFC7-5B5DF0DF086A}" type="datetimeFigureOut">
              <a:rPr lang="ko-KR" altLang="en-US"/>
              <a:pPr>
                <a:defRPr/>
              </a:pPr>
              <a:t>2021-11-15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E3485F-5E98-4121-8AC6-BD041C1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36D6DB-DA73-4B81-89F2-C9B790F1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3ED6-3C0E-4576-9F0C-FB00FFED27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55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4D648C-FDDF-4E98-8B65-846305B6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D8C9-5606-4C55-B428-1E6CF726184B}" type="datetimeFigureOut">
              <a:rPr lang="ko-KR" altLang="en-US"/>
              <a:pPr>
                <a:defRPr/>
              </a:pPr>
              <a:t>2021-11-15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83C834-F826-443C-A85C-9B345662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03B224-F1DA-422E-9E22-56D83B7A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87D8-74BA-4FF1-8C30-4595A56559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76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D1C6439-FD72-4709-9E66-476B643F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C526A-745E-4339-A4F3-A8AA3F57AF1F}" type="datetimeFigureOut">
              <a:rPr lang="ko-KR" altLang="en-US"/>
              <a:pPr>
                <a:defRPr/>
              </a:pPr>
              <a:t>2021-11-15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7D8143B2-760F-48BE-9999-31255860E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90EA60A9-7A7B-427F-BC39-30DCD3DA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77A7-5914-4398-B5C5-181F4915D5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27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AA9515A5-1488-4432-8526-26B492C4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8C78-D805-4A01-8B94-E81A0DCB69A5}" type="datetimeFigureOut">
              <a:rPr lang="ko-KR" altLang="en-US"/>
              <a:pPr>
                <a:defRPr/>
              </a:pPr>
              <a:t>2021-11-15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0ECB3201-1D50-4B61-B0BE-8B4595D5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71A3EB9F-48A6-4F02-B60D-10E10BC9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3DE1D-E7B1-43A4-AF32-01C4299B332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32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A96C204C-968B-48B9-A2CB-72B446C1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83C0-B3A9-46A5-A4F2-02311883FA99}" type="datetimeFigureOut">
              <a:rPr lang="ko-KR" altLang="en-US"/>
              <a:pPr>
                <a:defRPr/>
              </a:pPr>
              <a:t>2021-11-15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F1956C94-3ACB-4527-996D-6C681B1F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E184CB2-534D-42BC-A5E9-638E8ACC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0334-5245-49E9-BEF5-18980207EE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94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65E37FBA-343D-4DD7-B637-57983B0E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C77F7-3B77-4881-A2CB-1A469D0CC09A}" type="datetimeFigureOut">
              <a:rPr lang="ko-KR" altLang="en-US"/>
              <a:pPr>
                <a:defRPr/>
              </a:pPr>
              <a:t>2021-11-15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7C704885-5683-4B99-891A-D5CDC6D6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4D9E339A-5172-43AC-8B79-F8C0F9C2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C6BE-7853-4856-94A4-C6BED6E1F68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28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31760FE0-D937-48DC-89B7-4495608E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11FC-7D9C-4F52-AC35-E54340A0A726}" type="datetimeFigureOut">
              <a:rPr lang="ko-KR" altLang="en-US"/>
              <a:pPr>
                <a:defRPr/>
              </a:pPr>
              <a:t>2021-11-15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C1E384AC-4B75-4B10-8176-421E4779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9BB10461-A953-449D-8DF6-E325EAD9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A706-84F8-4D51-8EFB-BD64CBE4859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21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FF7B2533-7A2B-4259-AE0C-68AC0C5C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7746-3867-4684-A30B-C620DB82E89E}" type="datetimeFigureOut">
              <a:rPr lang="ko-KR" altLang="en-US"/>
              <a:pPr>
                <a:defRPr/>
              </a:pPr>
              <a:t>2021-11-15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86B4922-7691-4642-B0AD-A7256FC0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E555A264-D1FE-4CC5-BCD2-4342D24B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A3B9-B697-4C1B-81D0-8D54F8A25E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20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2D1DFDF0-2A04-4A12-8AA0-B5158ED13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5AE1D871-AC1C-4A7B-9C18-5FD23C8A1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C6CC62-E435-4D8D-A694-3436AA62F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solidFill>
                  <a:srgbClr val="898989"/>
                </a:solidFill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2BE65F2B-0A1A-473E-9482-3AAA62791AA8}" type="datetimeFigureOut">
              <a:rPr lang="ko-KR" altLang="en-US"/>
              <a:pPr>
                <a:defRPr/>
              </a:pPr>
              <a:t>2021-11-15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FA7C90-7CA2-4E90-9FF0-1DC7DC8E0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200">
                <a:solidFill>
                  <a:srgbClr val="898989"/>
                </a:solidFill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F2F0FC-3FE4-4225-8A05-97B236C8C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rgbClr val="898989"/>
                </a:solidFill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82D5145C-5DF6-4655-9396-8B25C2160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 panose="020B0503020000020004" pitchFamily="50" charset="-127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4">
            <a:extLst>
              <a:ext uri="{FF2B5EF4-FFF2-40B4-BE49-F238E27FC236}">
                <a16:creationId xmlns:a16="http://schemas.microsoft.com/office/drawing/2014/main" id="{74B661B0-A9ED-41A7-80C2-3ABCEF30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>
            <a:extLst>
              <a:ext uri="{FF2B5EF4-FFF2-40B4-BE49-F238E27FC236}">
                <a16:creationId xmlns:a16="http://schemas.microsoft.com/office/drawing/2014/main" id="{3902194E-824B-488E-B0BB-E4F4084D7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88" y="4722813"/>
            <a:ext cx="3760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/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November – 3 December 2021</a:t>
            </a:r>
          </a:p>
          <a:p>
            <a:pPr algn="ctr"/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EXCO, Daegu, Republic of Korea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4">
            <a:extLst>
              <a:ext uri="{FF2B5EF4-FFF2-40B4-BE49-F238E27FC236}">
                <a16:creationId xmlns:a16="http://schemas.microsoft.com/office/drawing/2014/main" id="{69A60C2C-224B-4156-887C-8ADCD726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4">
            <a:extLst>
              <a:ext uri="{FF2B5EF4-FFF2-40B4-BE49-F238E27FC236}">
                <a16:creationId xmlns:a16="http://schemas.microsoft.com/office/drawing/2014/main" id="{2376ECB1-1E55-470F-8544-205CDA67C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</Words>
  <Application>Microsoft Office PowerPoint</Application>
  <PresentationFormat>와이드스크린</PresentationFormat>
  <Paragraphs>2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97</dc:creator>
  <cp:lastModifiedBy>NT-SS-23</cp:lastModifiedBy>
  <cp:revision>6</cp:revision>
  <dcterms:created xsi:type="dcterms:W3CDTF">2021-11-11T05:07:51Z</dcterms:created>
  <dcterms:modified xsi:type="dcterms:W3CDTF">2021-11-15T09:58:10Z</dcterms:modified>
</cp:coreProperties>
</file>